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59" r:id="rId3"/>
    <p:sldId id="262" r:id="rId4"/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2" d="100"/>
          <a:sy n="92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jpeg>
</file>

<file path=ppt/media/image12.jpeg>
</file>

<file path=ppt/media/image13.jpe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078CD0-A74A-4488-9C5F-90CE8A9BEC68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54A55-3E40-461E-868C-1AF2423DC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18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sz="6000" b="1" i="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7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7"/>
            <p:cNvSpPr/>
            <p:nvPr/>
          </p:nvSpPr>
          <p:spPr>
            <a:xfrm>
              <a:off x="0" y="12289"/>
              <a:ext cx="1789" cy="2386"/>
            </a:xfrm>
            <a:custGeom>
              <a:avLst/>
              <a:gdLst/>
              <a:ahLst/>
              <a:cxnLst/>
              <a:rect l="l" t="t" r="r" b="b"/>
              <a:pathLst>
                <a:path w="1789" h="2386" extrusionOk="0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0" y="14678"/>
              <a:ext cx="1162" cy="1162"/>
            </a:xfrm>
            <a:custGeom>
              <a:avLst/>
              <a:gdLst/>
              <a:ahLst/>
              <a:cxnLst/>
              <a:rect l="l" t="t" r="r" b="b"/>
              <a:pathLst>
                <a:path w="1162" h="1162" extrusionOk="0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1221" y="14675"/>
              <a:ext cx="2329" cy="1165"/>
            </a:xfrm>
            <a:custGeom>
              <a:avLst/>
              <a:gdLst/>
              <a:ahLst/>
              <a:cxnLst/>
              <a:rect l="l" t="t" r="r" b="b"/>
              <a:pathLst>
                <a:path w="2329" h="1165" extrusionOk="0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7"/>
          <p:cNvSpPr txBox="1">
            <a:spLocks noGrp="1"/>
          </p:cNvSpPr>
          <p:nvPr>
            <p:ph type="body" idx="1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 b="0" i="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marL="1371600" lvl="2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marL="1828800" lvl="3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marL="2286000" lvl="4" indent="-482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" name="Google Shape;22;p7"/>
          <p:cNvCxnSpPr/>
          <p:nvPr/>
        </p:nvCxnSpPr>
        <p:spPr>
          <a:xfrm>
            <a:off x="5839833" y="5784349"/>
            <a:ext cx="2133600" cy="3992"/>
          </a:xfrm>
          <a:prstGeom prst="straightConnector1">
            <a:avLst/>
          </a:prstGeom>
          <a:noFill/>
          <a:ln w="101600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700182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>
            <a:spLocks noGrp="1"/>
          </p:cNvSpPr>
          <p:nvPr>
            <p:ph type="ctrTitle"/>
          </p:nvPr>
        </p:nvSpPr>
        <p:spPr>
          <a:xfrm>
            <a:off x="5250254" y="148172"/>
            <a:ext cx="6461759" cy="1151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anklin Gothic"/>
              <a:buNone/>
            </a:pPr>
            <a:r>
              <a:rPr lang="en-US" sz="3600" b="1"/>
              <a:t>Basic Details of the Team and Problem Statement</a:t>
            </a:r>
            <a:endParaRPr/>
          </a:p>
        </p:txBody>
      </p:sp>
      <p:pic>
        <p:nvPicPr>
          <p:cNvPr id="212" name="Google Shape;212;p1"/>
          <p:cNvPicPr preferRelativeResize="0"/>
          <p:nvPr/>
        </p:nvPicPr>
        <p:blipFill rotWithShape="1">
          <a:blip r:embed="rId3"/>
          <a:srcRect/>
          <a:stretch/>
        </p:blipFill>
        <p:spPr>
          <a:xfrm>
            <a:off x="1213475" y="252206"/>
            <a:ext cx="3330245" cy="167086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8CE38D-C2AB-3E94-983E-DB8941B77F92}"/>
              </a:ext>
            </a:extLst>
          </p:cNvPr>
          <p:cNvSpPr txBox="1"/>
          <p:nvPr/>
        </p:nvSpPr>
        <p:spPr>
          <a:xfrm>
            <a:off x="5766955" y="1177113"/>
            <a:ext cx="6203372" cy="568088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Problem Statement By:</a:t>
            </a:r>
            <a:r>
              <a:rPr lang="en-US" sz="2000" dirty="0"/>
              <a:t> Ministry of Home Affairs​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PS Code:</a:t>
            </a:r>
            <a:r>
              <a:rPr lang="en-US" sz="2000" dirty="0"/>
              <a:t> 1439​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Problem Statement Title:</a:t>
            </a:r>
            <a:r>
              <a:rPr lang="en-US" sz="2000" dirty="0"/>
              <a:t> Robotic Device for Borewell Rescue System​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Team Name:</a:t>
            </a:r>
            <a:r>
              <a:rPr lang="en-US" sz="2000" dirty="0"/>
              <a:t> The Eagle Eye​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Team Leader Name:</a:t>
            </a:r>
            <a:r>
              <a:rPr lang="en-US" sz="2000" dirty="0"/>
              <a:t> Harsh </a:t>
            </a:r>
            <a:r>
              <a:rPr lang="en-US" sz="2000" dirty="0" err="1"/>
              <a:t>Vardhana</a:t>
            </a:r>
            <a:endParaRPr lang="en-US" sz="20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Institute Code:</a:t>
            </a:r>
            <a:r>
              <a:rPr lang="en-US" sz="2000" dirty="0"/>
              <a:t> U-0840​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Institute Name:</a:t>
            </a:r>
            <a:r>
              <a:rPr lang="en-US" sz="2000" dirty="0"/>
              <a:t> Indian Institute of Information Technology, Ranchi​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Theme Name:</a:t>
            </a:r>
            <a:r>
              <a:rPr lang="en-US" sz="2000" dirty="0"/>
              <a:t> Disaster Management​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EAF94F-4F61-276E-A553-E835B2FE59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2211"/>
          <a:stretch/>
        </p:blipFill>
        <p:spPr>
          <a:xfrm>
            <a:off x="-77931" y="3635087"/>
            <a:ext cx="4762500" cy="27522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7AF666-3C5F-0D7A-3C3F-138FB3D51B7F}"/>
              </a:ext>
            </a:extLst>
          </p:cNvPr>
          <p:cNvSpPr txBox="1"/>
          <p:nvPr/>
        </p:nvSpPr>
        <p:spPr>
          <a:xfrm>
            <a:off x="365414" y="6221073"/>
            <a:ext cx="38758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THE EAGLE EYE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</a:bodyPr>
          <a:lstStyle/>
          <a:p>
            <a:pPr algn="ctr"/>
            <a:endParaRPr lang="en-US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  <p:sp>
        <p:nvSpPr>
          <p:cNvPr id="5" name="Rectangles 4"/>
          <p:cNvSpPr/>
          <p:nvPr/>
        </p:nvSpPr>
        <p:spPr>
          <a:xfrm>
            <a:off x="3912235" y="0"/>
            <a:ext cx="3937635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perspectiveAbove"/>
              <a:lightRig rig="threePt" dir="t"/>
            </a:scene3d>
          </a:bodyPr>
          <a:lstStyle/>
          <a:p>
            <a:pPr algn="ctr"/>
            <a:r>
              <a:rPr lang="en-US" sz="7200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  <a:t>PROBLEM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370586" y="1195904"/>
            <a:ext cx="1144778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accent1"/>
                  </a:solidFill>
                  <a:prstDash val="solid"/>
                </a:ln>
                <a:effectLst>
                  <a:outerShdw dist="38100" dir="2640000" algn="bl" rotWithShape="0">
                    <a:schemeClr val="accent1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India has over  </a:t>
            </a:r>
            <a:r>
              <a:rPr lang="en-US" sz="2000" b="1" dirty="0">
                <a:ln w="12700">
                  <a:solidFill>
                    <a:schemeClr val="accent1"/>
                  </a:solidFill>
                  <a:prstDash val="solid"/>
                </a:ln>
                <a:effectLst>
                  <a:outerShdw dist="38100" dir="2640000" algn="bl" rotWithShape="0">
                    <a:schemeClr val="accent1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27 million</a:t>
            </a:r>
            <a:r>
              <a:rPr lang="en-US" sz="2000" dirty="0">
                <a:ln w="12700">
                  <a:solidFill>
                    <a:schemeClr val="accent1"/>
                  </a:solidFill>
                  <a:prstDash val="solid"/>
                </a:ln>
                <a:effectLst>
                  <a:outerShdw dist="38100" dir="2640000" algn="bl" rotWithShape="0">
                    <a:schemeClr val="accent1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 borewells, of which several are dried up and no longer in use.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n w="12700">
                <a:solidFill>
                  <a:schemeClr val="accent1"/>
                </a:solidFill>
                <a:prstDash val="solid"/>
              </a:ln>
              <a:effectLst>
                <a:outerShdw dist="38100" dir="2640000" algn="bl" rotWithShape="0">
                  <a:schemeClr val="accent1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accent1"/>
                  </a:solidFill>
                  <a:prstDash val="solid"/>
                </a:ln>
                <a:effectLst>
                  <a:outerShdw dist="38100" dir="2640000" algn="bl" rotWithShape="0">
                    <a:schemeClr val="accent1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In such a situation, usually, the pipe and the iron cast are removed, leaving behind an open hole. They are removed to show that the well is no longer useful.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n w="12700">
                <a:solidFill>
                  <a:schemeClr val="accent1"/>
                </a:solidFill>
                <a:prstDash val="solid"/>
              </a:ln>
              <a:effectLst>
                <a:outerShdw dist="38100" dir="2640000" algn="bl" rotWithShape="0">
                  <a:schemeClr val="accent1"/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n w="12700">
                  <a:solidFill>
                    <a:schemeClr val="accent1"/>
                  </a:solidFill>
                  <a:prstDash val="solid"/>
                </a:ln>
                <a:effectLst>
                  <a:outerShdw dist="38100" dir="2640000" algn="bl" rotWithShape="0">
                    <a:schemeClr val="accent1"/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According to the National Disaster Response Force (NDRF), since 2009, over 40 children have died after falling into borewells and over 70 % of rescue operations failed. </a:t>
            </a:r>
          </a:p>
        </p:txBody>
      </p:sp>
      <p:pic>
        <p:nvPicPr>
          <p:cNvPr id="8" name="Picture 7" descr="images"/>
          <p:cNvPicPr>
            <a:picLocks noChangeAspect="1"/>
          </p:cNvPicPr>
          <p:nvPr/>
        </p:nvPicPr>
        <p:blipFill rotWithShape="1">
          <a:blip r:embed="rId2"/>
          <a:srcRect l="15845" r="25750"/>
          <a:stretch/>
        </p:blipFill>
        <p:spPr>
          <a:xfrm>
            <a:off x="4420117" y="3748401"/>
            <a:ext cx="3641957" cy="273748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2" name="Picture 1" descr="images">
            <a:extLst>
              <a:ext uri="{FF2B5EF4-FFF2-40B4-BE49-F238E27FC236}">
                <a16:creationId xmlns:a16="http://schemas.microsoft.com/office/drawing/2014/main" id="{6686FBA8-3F9A-C492-FB41-7D081EF48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12" y="3585389"/>
            <a:ext cx="4122143" cy="292483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3" name="Picture 2" descr="images">
            <a:extLst>
              <a:ext uri="{FF2B5EF4-FFF2-40B4-BE49-F238E27FC236}">
                <a16:creationId xmlns:a16="http://schemas.microsoft.com/office/drawing/2014/main" id="{A727602A-65C0-B5E4-29C7-06CA6BEF1A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62"/>
          <a:stretch/>
        </p:blipFill>
        <p:spPr>
          <a:xfrm>
            <a:off x="8385464" y="3681163"/>
            <a:ext cx="3739873" cy="2938346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"/>
          <p:cNvSpPr txBox="1">
            <a:spLocks noGrp="1"/>
          </p:cNvSpPr>
          <p:nvPr/>
        </p:nvSpPr>
        <p:spPr>
          <a:xfrm>
            <a:off x="72737" y="904009"/>
            <a:ext cx="6024245" cy="277564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Below a hard deck of  100 - 200ft the basic requirement for the victim is oxygen.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 installed an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OXYGEN CYLINDER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which flushes in the oxygen when it is sent down.</a:t>
            </a: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We have a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two way communication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device which enable us to communicate with the victim.</a:t>
            </a: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Can be </a:t>
            </a:r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operated</a:t>
            </a:r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 by any person, regardless of their technical skills.</a:t>
            </a: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1841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endParaRPr lang="en-US" sz="18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71755" y="218382"/>
            <a:ext cx="6024245" cy="64516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Show Stoppers</a:t>
            </a:r>
          </a:p>
        </p:txBody>
      </p:sp>
      <p:sp>
        <p:nvSpPr>
          <p:cNvPr id="3" name="Google Shape;218;p2"/>
          <p:cNvSpPr txBox="1">
            <a:spLocks noGrp="1"/>
          </p:cNvSpPr>
          <p:nvPr/>
        </p:nvSpPr>
        <p:spPr>
          <a:xfrm>
            <a:off x="6128790" y="4021109"/>
            <a:ext cx="5990473" cy="253555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sz="180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 Black" panose="020B0A04020102020204" charset="0"/>
              <a:ea typeface="Franklin Gothic"/>
              <a:cs typeface="Arial Black" panose="020B0A04020102020204" charset="0"/>
              <a:sym typeface="Franklin Gothic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Arduino Programming (</a:t>
            </a:r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Cpp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Serial Monitor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Various Sensor and Motors (ESP32 CAM, HC05, 995R) 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Basic Concepts of Mechanical </a:t>
            </a:r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Engg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lvl="0" indent="-1841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endParaRPr lang="en-US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128790" y="3335655"/>
            <a:ext cx="5990473" cy="645160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t">
            <a:spAutoFit/>
          </a:bodyPr>
          <a:lstStyle/>
          <a:p>
            <a:pPr algn="ctr"/>
            <a:r>
              <a:rPr lang="en-US" sz="36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Technological Stack</a:t>
            </a:r>
          </a:p>
        </p:txBody>
      </p:sp>
      <p:pic>
        <p:nvPicPr>
          <p:cNvPr id="6" name="Picture 5" descr="Virtual design of the robot.">
            <a:extLst>
              <a:ext uri="{FF2B5EF4-FFF2-40B4-BE49-F238E27FC236}">
                <a16:creationId xmlns:a16="http://schemas.microsoft.com/office/drawing/2014/main" id="{B878542C-C86E-EFAB-514B-F96C43DD00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23167"/>
          <a:stretch>
            <a:fillRect/>
          </a:stretch>
        </p:blipFill>
        <p:spPr>
          <a:xfrm>
            <a:off x="643255" y="3781022"/>
            <a:ext cx="1995961" cy="27756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BBEB0DF-6678-34A2-3850-E150D6C771C7}"/>
              </a:ext>
            </a:extLst>
          </p:cNvPr>
          <p:cNvSpPr txBox="1"/>
          <p:nvPr/>
        </p:nvSpPr>
        <p:spPr>
          <a:xfrm>
            <a:off x="3079944" y="4371873"/>
            <a:ext cx="260811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Virtual design of the Finished Machine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055C4F8-4B9B-29A7-F3FA-63E04B7B964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7" r="4393"/>
          <a:stretch/>
        </p:blipFill>
        <p:spPr>
          <a:xfrm rot="5400000">
            <a:off x="5903617" y="723994"/>
            <a:ext cx="2894114" cy="204879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218;p2"/>
          <p:cNvSpPr txBox="1">
            <a:spLocks noGrp="1"/>
          </p:cNvSpPr>
          <p:nvPr/>
        </p:nvSpPr>
        <p:spPr>
          <a:xfrm>
            <a:off x="6011545" y="0"/>
            <a:ext cx="6180455" cy="249174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285750" lvl="0" indent="-1841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endParaRPr lang="en-US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9" name="Google Shape;218;p2"/>
          <p:cNvSpPr txBox="1">
            <a:spLocks noGrp="1"/>
          </p:cNvSpPr>
          <p:nvPr/>
        </p:nvSpPr>
        <p:spPr>
          <a:xfrm>
            <a:off x="6010275" y="2491740"/>
            <a:ext cx="6181725" cy="2286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285750" lvl="0" indent="-1841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endParaRPr lang="en-US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5" name="Picture 4" descr="navee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3175"/>
            <a:ext cx="2661920" cy="2182495"/>
          </a:xfrm>
          <a:prstGeom prst="rect">
            <a:avLst/>
          </a:prstGeom>
        </p:spPr>
      </p:pic>
      <p:pic>
        <p:nvPicPr>
          <p:cNvPr id="4" name="Picture 3" descr="phot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0639" y="140176"/>
            <a:ext cx="2341239" cy="2265045"/>
          </a:xfrm>
          <a:prstGeom prst="ellipse">
            <a:avLst/>
          </a:prstGeom>
        </p:spPr>
      </p:pic>
      <p:pic>
        <p:nvPicPr>
          <p:cNvPr id="6" name="Picture 5" descr="shivam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639" y="2664777"/>
            <a:ext cx="2526661" cy="1995170"/>
          </a:xfrm>
          <a:prstGeom prst="ellipse">
            <a:avLst/>
          </a:prstGeom>
        </p:spPr>
      </p:pic>
      <p:pic>
        <p:nvPicPr>
          <p:cNvPr id="7" name="Picture 6" descr="amit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832350"/>
            <a:ext cx="2576195" cy="2025650"/>
          </a:xfrm>
          <a:prstGeom prst="ellipse">
            <a:avLst/>
          </a:prstGeom>
        </p:spPr>
      </p:pic>
      <p:sp>
        <p:nvSpPr>
          <p:cNvPr id="11" name="Google Shape;218;p2"/>
          <p:cNvSpPr txBox="1">
            <a:spLocks noGrp="1"/>
          </p:cNvSpPr>
          <p:nvPr/>
        </p:nvSpPr>
        <p:spPr>
          <a:xfrm>
            <a:off x="0" y="2491105"/>
            <a:ext cx="6010910" cy="2286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sz="180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None/>
            </a:pPr>
            <a:endParaRPr lang="en-US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2" name="Google Shape;218;p2"/>
          <p:cNvSpPr txBox="1">
            <a:spLocks noGrp="1"/>
          </p:cNvSpPr>
          <p:nvPr/>
        </p:nvSpPr>
        <p:spPr>
          <a:xfrm>
            <a:off x="0" y="4777739"/>
            <a:ext cx="6010910" cy="211455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None/>
            </a:pPr>
            <a:endParaRPr lang="en-US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3" name="Google Shape;218;p2"/>
          <p:cNvSpPr txBox="1">
            <a:spLocks noGrp="1"/>
          </p:cNvSpPr>
          <p:nvPr/>
        </p:nvSpPr>
        <p:spPr>
          <a:xfrm>
            <a:off x="6009640" y="4777740"/>
            <a:ext cx="6182360" cy="209931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None/>
            </a:pPr>
            <a:endParaRPr lang="en-US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4" name="Google Shape;218;p2"/>
          <p:cNvSpPr txBox="1">
            <a:spLocks noGrp="1"/>
          </p:cNvSpPr>
          <p:nvPr/>
        </p:nvSpPr>
        <p:spPr>
          <a:xfrm>
            <a:off x="-635" y="0"/>
            <a:ext cx="6010910" cy="249110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 panose="020B0604020202020204"/>
              <a:buNone/>
              <a:defRPr sz="16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 panose="020B0604020202020204"/>
              <a:buChar char="•"/>
              <a:defRPr sz="4000" b="0" i="0" u="none" strike="noStrike" cap="non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endParaRPr lang="en-US" sz="180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Franklin Gothic"/>
              <a:ea typeface="Franklin Gothic"/>
              <a:cs typeface="Franklin Gothic"/>
              <a:sym typeface="Frankli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None/>
            </a:pPr>
            <a:endParaRPr lang="en-US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8982710" y="645795"/>
            <a:ext cx="27412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COURSE: B.Tech</a:t>
            </a:r>
          </a:p>
          <a:p>
            <a:r>
              <a:rPr lang="en-US" b="1"/>
              <a:t>NAME: ADITYA KHULLAR</a:t>
            </a:r>
          </a:p>
          <a:p>
            <a:r>
              <a:rPr lang="en-US" b="1"/>
              <a:t>BRANCH: ECE </a:t>
            </a:r>
          </a:p>
          <a:p>
            <a:r>
              <a:rPr lang="en-US" b="1"/>
              <a:t>YEAR: II</a:t>
            </a:r>
          </a:p>
        </p:txBody>
      </p:sp>
      <p:sp>
        <p:nvSpPr>
          <p:cNvPr id="16" name="Text Box 15"/>
          <p:cNvSpPr txBox="1"/>
          <p:nvPr/>
        </p:nvSpPr>
        <p:spPr>
          <a:xfrm>
            <a:off x="9239250" y="3009900"/>
            <a:ext cx="26320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ym typeface="+mn-ea"/>
              </a:rPr>
              <a:t>COURSE: B.Tech</a:t>
            </a:r>
            <a:endParaRPr lang="en-US" b="1"/>
          </a:p>
          <a:p>
            <a:r>
              <a:rPr lang="en-US" b="1">
                <a:sym typeface="+mn-ea"/>
              </a:rPr>
              <a:t>NAME: SHIVAM VERMA</a:t>
            </a:r>
            <a:endParaRPr lang="en-US" b="1"/>
          </a:p>
          <a:p>
            <a:r>
              <a:rPr lang="en-US" b="1">
                <a:sym typeface="+mn-ea"/>
              </a:rPr>
              <a:t>BRANCH: ECE </a:t>
            </a:r>
            <a:endParaRPr lang="en-US" b="1"/>
          </a:p>
          <a:p>
            <a:r>
              <a:rPr lang="en-US" b="1">
                <a:sym typeface="+mn-ea"/>
              </a:rPr>
              <a:t>YEAR: II</a:t>
            </a:r>
            <a:endParaRPr lang="en-US" b="1"/>
          </a:p>
          <a:p>
            <a:endParaRPr lang="en-US" b="1"/>
          </a:p>
        </p:txBody>
      </p:sp>
      <p:sp>
        <p:nvSpPr>
          <p:cNvPr id="17" name="Text Box 16"/>
          <p:cNvSpPr txBox="1"/>
          <p:nvPr/>
        </p:nvSpPr>
        <p:spPr>
          <a:xfrm>
            <a:off x="2795270" y="2839085"/>
            <a:ext cx="321691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ym typeface="+mn-ea"/>
              </a:rPr>
              <a:t>COURSE: B.Tech</a:t>
            </a:r>
            <a:endParaRPr lang="en-US" b="1"/>
          </a:p>
          <a:p>
            <a:r>
              <a:rPr lang="en-US" b="1">
                <a:sym typeface="+mn-ea"/>
              </a:rPr>
              <a:t>NAME: NAVEEN KUMAR GUPTA</a:t>
            </a:r>
            <a:endParaRPr lang="en-US" b="1"/>
          </a:p>
          <a:p>
            <a:r>
              <a:rPr lang="en-US" b="1">
                <a:sym typeface="+mn-ea"/>
              </a:rPr>
              <a:t>BRANCH: ECE </a:t>
            </a:r>
            <a:endParaRPr lang="en-US" b="1"/>
          </a:p>
          <a:p>
            <a:r>
              <a:rPr lang="en-US" b="1">
                <a:sym typeface="+mn-ea"/>
              </a:rPr>
              <a:t>YEAR: II</a:t>
            </a:r>
            <a:endParaRPr lang="en-US" b="1"/>
          </a:p>
          <a:p>
            <a:endParaRPr lang="en-US" b="1"/>
          </a:p>
        </p:txBody>
      </p:sp>
      <p:sp>
        <p:nvSpPr>
          <p:cNvPr id="18" name="Text Box 17"/>
          <p:cNvSpPr txBox="1"/>
          <p:nvPr/>
        </p:nvSpPr>
        <p:spPr>
          <a:xfrm>
            <a:off x="2872105" y="5165725"/>
            <a:ext cx="292671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ym typeface="+mn-ea"/>
              </a:rPr>
              <a:t>COURSE: </a:t>
            </a:r>
            <a:r>
              <a:rPr lang="en-US" b="1" dirty="0" err="1">
                <a:sym typeface="+mn-ea"/>
              </a:rPr>
              <a:t>B.Tech</a:t>
            </a:r>
            <a:endParaRPr lang="en-US" b="1" dirty="0"/>
          </a:p>
          <a:p>
            <a:r>
              <a:rPr lang="en-US" b="1" dirty="0">
                <a:sym typeface="+mn-ea"/>
              </a:rPr>
              <a:t>NAME: AMIT KUMAR</a:t>
            </a:r>
          </a:p>
          <a:p>
            <a:r>
              <a:rPr lang="en-US" b="1" dirty="0">
                <a:sym typeface="+mn-ea"/>
              </a:rPr>
              <a:t>BRANCH: ECE </a:t>
            </a:r>
            <a:endParaRPr lang="en-US" b="1" dirty="0"/>
          </a:p>
          <a:p>
            <a:r>
              <a:rPr lang="en-US" b="1" dirty="0">
                <a:sym typeface="+mn-ea"/>
              </a:rPr>
              <a:t>YEAR: II</a:t>
            </a:r>
            <a:endParaRPr lang="en-US" b="1" dirty="0"/>
          </a:p>
          <a:p>
            <a:endParaRPr lang="en-US" b="1" dirty="0"/>
          </a:p>
        </p:txBody>
      </p:sp>
      <p:pic>
        <p:nvPicPr>
          <p:cNvPr id="19" name="Picture 18" descr="kasturi"/>
          <p:cNvPicPr>
            <a:picLocks noChangeAspect="1"/>
          </p:cNvPicPr>
          <p:nvPr/>
        </p:nvPicPr>
        <p:blipFill rotWithShape="1">
          <a:blip r:embed="rId6"/>
          <a:srcRect l="22901" t="19126" r="21883" b="33637"/>
          <a:stretch/>
        </p:blipFill>
        <p:spPr>
          <a:xfrm>
            <a:off x="6416473" y="4877752"/>
            <a:ext cx="2214995" cy="1914525"/>
          </a:xfrm>
          <a:prstGeom prst="ellipse">
            <a:avLst/>
          </a:prstGeom>
        </p:spPr>
      </p:pic>
      <p:sp>
        <p:nvSpPr>
          <p:cNvPr id="20" name="Text Box 19"/>
          <p:cNvSpPr txBox="1"/>
          <p:nvPr/>
        </p:nvSpPr>
        <p:spPr>
          <a:xfrm>
            <a:off x="9237345" y="5004435"/>
            <a:ext cx="295465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ym typeface="+mn-ea"/>
              </a:rPr>
              <a:t>COURSE: B.Tech</a:t>
            </a:r>
            <a:endParaRPr lang="en-US" b="1"/>
          </a:p>
          <a:p>
            <a:r>
              <a:rPr lang="en-US" b="1">
                <a:sym typeface="+mn-ea"/>
              </a:rPr>
              <a:t>NAME: KASTURI MARANDI</a:t>
            </a:r>
            <a:endParaRPr lang="en-US" b="1"/>
          </a:p>
          <a:p>
            <a:r>
              <a:rPr lang="en-US" b="1">
                <a:sym typeface="+mn-ea"/>
              </a:rPr>
              <a:t>BRANCH: CSE </a:t>
            </a:r>
            <a:endParaRPr lang="en-US" b="1"/>
          </a:p>
          <a:p>
            <a:r>
              <a:rPr lang="en-US" b="1">
                <a:sym typeface="+mn-ea"/>
              </a:rPr>
              <a:t>YEAR: I</a:t>
            </a:r>
            <a:endParaRPr lang="en-US" b="1"/>
          </a:p>
        </p:txBody>
      </p:sp>
      <p:sp>
        <p:nvSpPr>
          <p:cNvPr id="22" name="Text Box 21"/>
          <p:cNvSpPr txBox="1"/>
          <p:nvPr/>
        </p:nvSpPr>
        <p:spPr>
          <a:xfrm>
            <a:off x="2795270" y="660400"/>
            <a:ext cx="293243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ym typeface="+mn-ea"/>
              </a:rPr>
              <a:t>COURSE: B.Tech</a:t>
            </a:r>
            <a:endParaRPr lang="en-US" b="1"/>
          </a:p>
          <a:p>
            <a:r>
              <a:rPr lang="en-US" b="1">
                <a:sym typeface="+mn-ea"/>
              </a:rPr>
              <a:t>NAME: HARSH VARDHANA</a:t>
            </a:r>
            <a:endParaRPr lang="en-US" b="1"/>
          </a:p>
          <a:p>
            <a:r>
              <a:rPr lang="en-US" b="1">
                <a:sym typeface="+mn-ea"/>
              </a:rPr>
              <a:t>BRANCH: ECE </a:t>
            </a:r>
            <a:endParaRPr lang="en-US" b="1"/>
          </a:p>
          <a:p>
            <a:r>
              <a:rPr lang="en-US" b="1">
                <a:sym typeface="+mn-ea"/>
              </a:rPr>
              <a:t>YEAR: II</a:t>
            </a:r>
            <a:endParaRPr lang="en-US" b="1"/>
          </a:p>
          <a:p>
            <a:endParaRPr lang="en-US"/>
          </a:p>
        </p:txBody>
      </p:sp>
      <p:pic>
        <p:nvPicPr>
          <p:cNvPr id="26" name="Picture 25" descr="harsh"/>
          <p:cNvPicPr>
            <a:picLocks noChangeAspect="1"/>
          </p:cNvPicPr>
          <p:nvPr/>
        </p:nvPicPr>
        <p:blipFill>
          <a:blip r:embed="rId7"/>
          <a:srcRect l="17815" t="-2095" r="11824" b="36256"/>
          <a:stretch>
            <a:fillRect/>
          </a:stretch>
        </p:blipFill>
        <p:spPr>
          <a:xfrm>
            <a:off x="177800" y="154778"/>
            <a:ext cx="2439035" cy="2180914"/>
          </a:xfrm>
          <a:prstGeom prst="ellipse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346</Words>
  <Application>Microsoft Office PowerPoint</Application>
  <PresentationFormat>Widescreen</PresentationFormat>
  <Paragraphs>55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Arial Black</vt:lpstr>
      <vt:lpstr>Calibri</vt:lpstr>
      <vt:lpstr>Calibri Light</vt:lpstr>
      <vt:lpstr>Franklin Gothic</vt:lpstr>
      <vt:lpstr>Libre Franklin</vt:lpstr>
      <vt:lpstr>Noto Sans Symbols</vt:lpstr>
      <vt:lpstr>office theme</vt:lpstr>
      <vt:lpstr>Basic Details of the Team and Problem Statement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Naveen Kumar</cp:lastModifiedBy>
  <cp:revision>10</cp:revision>
  <dcterms:created xsi:type="dcterms:W3CDTF">2023-09-23T04:45:00Z</dcterms:created>
  <dcterms:modified xsi:type="dcterms:W3CDTF">2023-09-24T09:18:17Z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33166A3ADDAA471FBCD8A9A7E96C060D</vt:lpwstr>
  </property>
  <property fmtid="{D5CDD505-2E9C-101B-9397-08002B2CF9AE}" pid="3" name="KSOProductBuildVer">
    <vt:lpwstr>1033-11.2.0.11225</vt:lpwstr>
  </property>
</Properties>
</file>

<file path=docProps/thumbnail.jpeg>
</file>